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Amah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11922"/>
            <a:ext cx="12192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He is Precious </a:t>
            </a:r>
          </a:p>
          <a:p>
            <a:r>
              <a:rPr lang="en-US" sz="3200" dirty="0"/>
              <a:t>1 Peter 2:7</a:t>
            </a:r>
          </a:p>
          <a:p>
            <a:r>
              <a:rPr lang="en-US" sz="3200" dirty="0"/>
              <a:t>Fanny J.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25" y="1825625"/>
            <a:ext cx="111769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siansuah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biakinnpi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Genkhia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8181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thanna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khuavakpi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lam-etna a neu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hi, </a:t>
            </a:r>
          </a:p>
          <a:p>
            <a:pPr marL="0" indent="0">
              <a:buNone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tonkhop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21971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kimkot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69" y="6156101"/>
            <a:ext cx="247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khutbet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khangcing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2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19. Amah Manpha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2018-12-13T16:33:08Z</dcterms:modified>
</cp:coreProperties>
</file>